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1" r:id="rId6"/>
    <p:sldId id="261" r:id="rId7"/>
    <p:sldId id="272" r:id="rId8"/>
    <p:sldId id="275" r:id="rId9"/>
    <p:sldId id="276" r:id="rId10"/>
    <p:sldId id="277" r:id="rId11"/>
    <p:sldId id="282" r:id="rId12"/>
    <p:sldId id="263" r:id="rId13"/>
    <p:sldId id="278" r:id="rId14"/>
    <p:sldId id="281" r:id="rId15"/>
    <p:sldId id="279" r:id="rId16"/>
    <p:sldId id="267" r:id="rId17"/>
    <p:sldId id="280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46BC-642D-41FF-B8D9-A80A370B2DB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C24D-BD36-4053-8690-5559A1F4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733A6-CD52-4CF7-BEF5-D5818CA3A812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4370-B814-4345-B5F6-FD2949EE216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112A-99AF-4EFD-B888-FA65CF17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audio" Target="file:///C:\Users\Manh\Downloads\Bau%20troi%20xanh%20-%20Dang%20cap%20nhat%20(1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19050" cap="sq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8113"/>
            <a:ext cx="88677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9" name="Line 1079"/>
          <p:cNvSpPr>
            <a:spLocks noChangeShapeType="1"/>
          </p:cNvSpPr>
          <p:nvPr/>
        </p:nvSpPr>
        <p:spPr bwMode="auto">
          <a:xfrm>
            <a:off x="3733800" y="5943600"/>
            <a:ext cx="4572000" cy="0"/>
          </a:xfrm>
          <a:prstGeom prst="line">
            <a:avLst/>
          </a:prstGeom>
          <a:noFill/>
          <a:ln w="63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72754" y="4208930"/>
            <a:ext cx="4961964" cy="1304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6200" y="19238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2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7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8942" y="4410219"/>
            <a:ext cx="5322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501"/>
            <a:ext cx="4405807" cy="33760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95600" y="800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550"/>
            <a:ext cx="3048000" cy="304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607097" y="419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21" y="4022156"/>
            <a:ext cx="4588763" cy="21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6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170" y="3"/>
            <a:ext cx="4035527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132954" cy="4252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93" y="990600"/>
            <a:ext cx="6379368" cy="42529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388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472" y="52912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5" y="1040642"/>
            <a:ext cx="6156776" cy="42529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Nội</a:t>
            </a:r>
            <a:r>
              <a:rPr lang="en-US" smtClean="0"/>
              <a:t> dung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42" y="259311"/>
            <a:ext cx="4006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42" y="259311"/>
            <a:ext cx="4006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219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04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043" y="-229558"/>
            <a:ext cx="9009916" cy="72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6" name="Picture 12" descr="firew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106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7" name="Picture 13" descr="firew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06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8" name="Picture 14" descr="firew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106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1905000" y="5130225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sym typeface="Wingdings" pitchFamily="2" charset="2"/>
              </a:rPr>
              <a:t> </a:t>
            </a:r>
            <a:r>
              <a:rPr lang="en-US" altLang="en-US" sz="3200" dirty="0" err="1">
                <a:latin typeface="Times New Roman" pitchFamily="18" charset="0"/>
                <a:sym typeface="Wingdings" pitchFamily="2" charset="2"/>
              </a:rPr>
              <a:t>Chuẩn</a:t>
            </a:r>
            <a:r>
              <a:rPr lang="en-US" altLang="en-US" sz="32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latin typeface="Times New Roman" pitchFamily="18" charset="0"/>
                <a:sym typeface="Wingdings" pitchFamily="2" charset="2"/>
              </a:rPr>
              <a:t>bị</a:t>
            </a:r>
            <a:r>
              <a:rPr lang="en-US" altLang="en-US" sz="32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“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Nghĩa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thầy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trò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”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. </a:t>
            </a:r>
            <a:endParaRPr lang="en-US" altLang="en-US" sz="32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2362200"/>
            <a:ext cx="342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905000" y="3840540"/>
            <a:ext cx="601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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Luyện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đọc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lại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“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Cửa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sông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”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trả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lời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câu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hỏi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Wingdings" pitchFamily="2" charset="2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sym typeface="Wingdings" pitchFamily="2" charset="2"/>
              </a:rPr>
              <a:t> SGK. . </a:t>
            </a:r>
            <a:endParaRPr lang="en-US" altLang="en-US" sz="3200" dirty="0"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50747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9144000" cy="51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birdTr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50875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birdTr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birdTr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803275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1049337" y="5037659"/>
            <a:ext cx="7315200" cy="163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i="1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solidFill>
                <a:srgbClr val="66CC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0476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0405E-6 L 1.00642 -0.00855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13" y="-4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4.27746E-6 L 0.94618 -0.0025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96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35838E-7 L 0.91857 0.00254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>
            <a:fillRect/>
          </a:stretch>
        </p:blipFill>
        <p:spPr bwMode="auto">
          <a:xfrm rot="1330061">
            <a:off x="6333460" y="278417"/>
            <a:ext cx="26225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14745"/>
          <a:stretch>
            <a:fillRect/>
          </a:stretch>
        </p:blipFill>
        <p:spPr bwMode="auto">
          <a:xfrm>
            <a:off x="4953000" y="4533900"/>
            <a:ext cx="4221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32346" y="329181"/>
            <a:ext cx="4876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au troi xanh - Dang cap nhat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53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2"/>
          <p:cNvGrpSpPr>
            <a:grpSpLocks/>
          </p:cNvGrpSpPr>
          <p:nvPr/>
        </p:nvGrpSpPr>
        <p:grpSpPr bwMode="auto">
          <a:xfrm>
            <a:off x="-30163" y="5316538"/>
            <a:ext cx="2122488" cy="1447800"/>
            <a:chOff x="0" y="3408"/>
            <a:chExt cx="1337" cy="912"/>
          </a:xfrm>
        </p:grpSpPr>
        <p:pic>
          <p:nvPicPr>
            <p:cNvPr id="3080" name="Picture 4" descr="495089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8"/>
              <a:ext cx="1055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ImageX[49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98918">
              <a:off x="937" y="3503"/>
              <a:ext cx="45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Lớp chúng ta đoàn kết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2346" y="294545"/>
            <a:ext cx="7855961" cy="62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986" y="2590800"/>
            <a:ext cx="772801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Kiểm</a:t>
            </a: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</a:t>
            </a:r>
            <a:r>
              <a:rPr lang="en-US" sz="8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tra</a:t>
            </a: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</a:t>
            </a:r>
            <a:r>
              <a:rPr lang="en-US" sz="8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bài</a:t>
            </a: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</a:t>
            </a:r>
            <a:r>
              <a:rPr lang="en-US" sz="8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cũ</a:t>
            </a: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7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7338"/>
            <a:ext cx="7442823" cy="41679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8738"/>
            <a:ext cx="7507840" cy="43624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8738"/>
            <a:ext cx="8171888" cy="494686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743200"/>
            <a:ext cx="4774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38763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2525"/>
            <a:ext cx="6787598" cy="42576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687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6942"/>
            <a:ext cx="7538763" cy="296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99" y="1152525"/>
            <a:ext cx="5715000" cy="42576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687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543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7" y="1097540"/>
            <a:ext cx="6335085" cy="402277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687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233</Words>
  <Application>Microsoft Office PowerPoint</Application>
  <PresentationFormat>On-screen Show (4:3)</PresentationFormat>
  <Paragraphs>44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Manh</cp:lastModifiedBy>
  <cp:revision>15</cp:revision>
  <dcterms:created xsi:type="dcterms:W3CDTF">2018-02-20T01:38:42Z</dcterms:created>
  <dcterms:modified xsi:type="dcterms:W3CDTF">2021-03-10T01:47:01Z</dcterms:modified>
</cp:coreProperties>
</file>